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1" r:id="rId9"/>
    <p:sldId id="277" r:id="rId10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588"/>
  </p:normalViewPr>
  <p:slideViewPr>
    <p:cSldViewPr snapToGrid="0" snapToObjects="1">
      <p:cViewPr varScale="1">
        <p:scale>
          <a:sx n="145" d="100"/>
          <a:sy n="145" d="100"/>
        </p:scale>
        <p:origin x="68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BE60DB-A46A-4353-AB1D-135E5EEB0B05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3C0352-46FF-47F7-8369-52853A24851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Conflict is inevitable!</a:t>
          </a:r>
        </a:p>
      </dgm:t>
    </dgm:pt>
    <dgm:pt modelId="{16FAEF2C-9C2C-40D4-B4DC-4F9DA484B992}" type="parTrans" cxnId="{3D6FA694-5634-4ECB-8595-E85B6B48636F}">
      <dgm:prSet/>
      <dgm:spPr/>
      <dgm:t>
        <a:bodyPr/>
        <a:lstStyle/>
        <a:p>
          <a:endParaRPr lang="en-US"/>
        </a:p>
      </dgm:t>
    </dgm:pt>
    <dgm:pt modelId="{74192A4B-F128-4237-931A-E9E92997AA8B}" type="sibTrans" cxnId="{3D6FA694-5634-4ECB-8595-E85B6B48636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E2602D9-09F5-4793-A741-2EA41B228F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 conflicts can take destructive OR constructive pathways.</a:t>
          </a:r>
        </a:p>
      </dgm:t>
    </dgm:pt>
    <dgm:pt modelId="{22975389-EC6E-4BBC-AB7C-1B37F00B8DB7}" type="parTrans" cxnId="{E2BFC4B7-BF39-4E3E-8439-CC962066DED7}">
      <dgm:prSet/>
      <dgm:spPr/>
      <dgm:t>
        <a:bodyPr/>
        <a:lstStyle/>
        <a:p>
          <a:endParaRPr lang="en-US"/>
        </a:p>
      </dgm:t>
    </dgm:pt>
    <dgm:pt modelId="{CE39CF2C-6F3C-4CC7-973D-F115DE11A8EB}" type="sibTrans" cxnId="{E2BFC4B7-BF39-4E3E-8439-CC962066DED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BF34C90-D834-4012-AAF8-62731CF149C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Embracing conflict as an opportunity for understanding becomes key.</a:t>
          </a:r>
        </a:p>
      </dgm:t>
    </dgm:pt>
    <dgm:pt modelId="{0AD6E46C-73B3-431E-B9BE-A1A87AE5A87F}" type="parTrans" cxnId="{D69058EA-7ED9-4791-B5E3-4A30DAF523B8}">
      <dgm:prSet/>
      <dgm:spPr/>
      <dgm:t>
        <a:bodyPr/>
        <a:lstStyle/>
        <a:p>
          <a:endParaRPr lang="en-US"/>
        </a:p>
      </dgm:t>
    </dgm:pt>
    <dgm:pt modelId="{83C75D12-B4F0-4202-900A-9C26F3806597}" type="sibTrans" cxnId="{D69058EA-7ED9-4791-B5E3-4A30DAF523B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FC24F6F-35FB-4C81-9C31-D8CC4DF8CA3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Management </a:t>
          </a:r>
        </a:p>
        <a:p>
          <a:pPr>
            <a:lnSpc>
              <a:spcPct val="100000"/>
            </a:lnSpc>
          </a:pPr>
          <a:r>
            <a:rPr lang="en-US" dirty="0"/>
            <a:t>Resolution </a:t>
          </a:r>
        </a:p>
        <a:p>
          <a:pPr>
            <a:lnSpc>
              <a:spcPct val="100000"/>
            </a:lnSpc>
          </a:pPr>
          <a:r>
            <a:rPr lang="en-US" dirty="0"/>
            <a:t>Transformation</a:t>
          </a:r>
        </a:p>
      </dgm:t>
    </dgm:pt>
    <dgm:pt modelId="{B454576C-6A13-4E65-B74F-499B2223651F}" type="parTrans" cxnId="{598DA6E5-F397-4641-A08A-84D6E1509213}">
      <dgm:prSet/>
      <dgm:spPr/>
      <dgm:t>
        <a:bodyPr/>
        <a:lstStyle/>
        <a:p>
          <a:endParaRPr lang="en-US"/>
        </a:p>
      </dgm:t>
    </dgm:pt>
    <dgm:pt modelId="{F4365A3F-E3F5-4332-8485-B4AF2E574CC4}" type="sibTrans" cxnId="{598DA6E5-F397-4641-A08A-84D6E1509213}">
      <dgm:prSet/>
      <dgm:spPr/>
      <dgm:t>
        <a:bodyPr/>
        <a:lstStyle/>
        <a:p>
          <a:endParaRPr lang="en-US"/>
        </a:p>
      </dgm:t>
    </dgm:pt>
    <dgm:pt modelId="{146F0E75-0976-423A-9FAF-03C82B059F83}" type="pres">
      <dgm:prSet presAssocID="{1EBE60DB-A46A-4353-AB1D-135E5EEB0B05}" presName="root" presStyleCnt="0">
        <dgm:presLayoutVars>
          <dgm:dir/>
          <dgm:resizeHandles val="exact"/>
        </dgm:presLayoutVars>
      </dgm:prSet>
      <dgm:spPr/>
    </dgm:pt>
    <dgm:pt modelId="{0555DB66-D3C8-48A4-B3AF-B14A25B8EBB3}" type="pres">
      <dgm:prSet presAssocID="{1EBE60DB-A46A-4353-AB1D-135E5EEB0B05}" presName="container" presStyleCnt="0">
        <dgm:presLayoutVars>
          <dgm:dir/>
          <dgm:resizeHandles val="exact"/>
        </dgm:presLayoutVars>
      </dgm:prSet>
      <dgm:spPr/>
    </dgm:pt>
    <dgm:pt modelId="{BBEFBD22-72CF-49A6-8ED7-3A30EDC90F0B}" type="pres">
      <dgm:prSet presAssocID="{D53C0352-46FF-47F7-8369-52853A248515}" presName="compNode" presStyleCnt="0"/>
      <dgm:spPr/>
    </dgm:pt>
    <dgm:pt modelId="{A4824838-4D2D-4CD2-87EC-E05EA216BF50}" type="pres">
      <dgm:prSet presAssocID="{D53C0352-46FF-47F7-8369-52853A248515}" presName="iconBgRect" presStyleLbl="bgShp" presStyleIdx="0" presStyleCnt="4"/>
      <dgm:spPr/>
    </dgm:pt>
    <dgm:pt modelId="{848383DD-2D95-4EE8-84C0-5C005C20C570}" type="pres">
      <dgm:prSet presAssocID="{D53C0352-46FF-47F7-8369-52853A24851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room with solid fill"/>
        </a:ext>
      </dgm:extLst>
    </dgm:pt>
    <dgm:pt modelId="{734FF9DF-EFBF-4D3C-811F-93E883D7F300}" type="pres">
      <dgm:prSet presAssocID="{D53C0352-46FF-47F7-8369-52853A248515}" presName="spaceRect" presStyleCnt="0"/>
      <dgm:spPr/>
    </dgm:pt>
    <dgm:pt modelId="{FE449481-F9FF-4736-B9CF-A02F32ECCE7E}" type="pres">
      <dgm:prSet presAssocID="{D53C0352-46FF-47F7-8369-52853A248515}" presName="textRect" presStyleLbl="revTx" presStyleIdx="0" presStyleCnt="4">
        <dgm:presLayoutVars>
          <dgm:chMax val="1"/>
          <dgm:chPref val="1"/>
        </dgm:presLayoutVars>
      </dgm:prSet>
      <dgm:spPr/>
    </dgm:pt>
    <dgm:pt modelId="{2014F17E-D735-4881-AF7B-9A14177C1356}" type="pres">
      <dgm:prSet presAssocID="{74192A4B-F128-4237-931A-E9E92997AA8B}" presName="sibTrans" presStyleLbl="sibTrans2D1" presStyleIdx="0" presStyleCnt="0"/>
      <dgm:spPr/>
    </dgm:pt>
    <dgm:pt modelId="{0EC194A7-459B-4781-86B1-8AE29A1FC085}" type="pres">
      <dgm:prSet presAssocID="{9E2602D9-09F5-4793-A741-2EA41B228F1A}" presName="compNode" presStyleCnt="0"/>
      <dgm:spPr/>
    </dgm:pt>
    <dgm:pt modelId="{E1758E42-9F5A-4C41-992B-086783D33757}" type="pres">
      <dgm:prSet presAssocID="{9E2602D9-09F5-4793-A741-2EA41B228F1A}" presName="iconBgRect" presStyleLbl="bgShp" presStyleIdx="1" presStyleCnt="4"/>
      <dgm:spPr/>
    </dgm:pt>
    <dgm:pt modelId="{39F5F3F3-1332-494A-89FA-C8B12E0660B6}" type="pres">
      <dgm:prSet presAssocID="{9E2602D9-09F5-4793-A741-2EA41B228F1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E9DAAFFA-A31C-44E5-B7BC-FC796A0ABA52}" type="pres">
      <dgm:prSet presAssocID="{9E2602D9-09F5-4793-A741-2EA41B228F1A}" presName="spaceRect" presStyleCnt="0"/>
      <dgm:spPr/>
    </dgm:pt>
    <dgm:pt modelId="{28137551-345B-4031-82C5-FBF81E7DFB95}" type="pres">
      <dgm:prSet presAssocID="{9E2602D9-09F5-4793-A741-2EA41B228F1A}" presName="textRect" presStyleLbl="revTx" presStyleIdx="1" presStyleCnt="4">
        <dgm:presLayoutVars>
          <dgm:chMax val="1"/>
          <dgm:chPref val="1"/>
        </dgm:presLayoutVars>
      </dgm:prSet>
      <dgm:spPr/>
    </dgm:pt>
    <dgm:pt modelId="{049045C9-8E30-48D8-AFA4-46E1B075DD33}" type="pres">
      <dgm:prSet presAssocID="{CE39CF2C-6F3C-4CC7-973D-F115DE11A8EB}" presName="sibTrans" presStyleLbl="sibTrans2D1" presStyleIdx="0" presStyleCnt="0"/>
      <dgm:spPr/>
    </dgm:pt>
    <dgm:pt modelId="{27D67CE7-4DEC-4034-AF90-EAA70E321FE1}" type="pres">
      <dgm:prSet presAssocID="{6BF34C90-D834-4012-AAF8-62731CF149CC}" presName="compNode" presStyleCnt="0"/>
      <dgm:spPr/>
    </dgm:pt>
    <dgm:pt modelId="{3384B557-C5E8-4BE2-856E-FB1C40DDD534}" type="pres">
      <dgm:prSet presAssocID="{6BF34C90-D834-4012-AAF8-62731CF149CC}" presName="iconBgRect" presStyleLbl="bgShp" presStyleIdx="2" presStyleCnt="4"/>
      <dgm:spPr/>
    </dgm:pt>
    <dgm:pt modelId="{09ECD52F-662A-4CB1-ADC3-AD95D73BFEB5}" type="pres">
      <dgm:prSet presAssocID="{6BF34C90-D834-4012-AAF8-62731CF149C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A2219755-D5F6-4C6E-815C-401303B276C0}" type="pres">
      <dgm:prSet presAssocID="{6BF34C90-D834-4012-AAF8-62731CF149CC}" presName="spaceRect" presStyleCnt="0"/>
      <dgm:spPr/>
    </dgm:pt>
    <dgm:pt modelId="{E2B7A183-7D50-499D-9B32-5987F5B3D818}" type="pres">
      <dgm:prSet presAssocID="{6BF34C90-D834-4012-AAF8-62731CF149CC}" presName="textRect" presStyleLbl="revTx" presStyleIdx="2" presStyleCnt="4">
        <dgm:presLayoutVars>
          <dgm:chMax val="1"/>
          <dgm:chPref val="1"/>
        </dgm:presLayoutVars>
      </dgm:prSet>
      <dgm:spPr/>
    </dgm:pt>
    <dgm:pt modelId="{08FBCC01-1B0E-4EF3-966F-29EF3263C7E6}" type="pres">
      <dgm:prSet presAssocID="{83C75D12-B4F0-4202-900A-9C26F3806597}" presName="sibTrans" presStyleLbl="sibTrans2D1" presStyleIdx="0" presStyleCnt="0"/>
      <dgm:spPr/>
    </dgm:pt>
    <dgm:pt modelId="{A1ACBAB4-9F3D-41C0-B5E5-DAE9329A45C3}" type="pres">
      <dgm:prSet presAssocID="{DFC24F6F-35FB-4C81-9C31-D8CC4DF8CA30}" presName="compNode" presStyleCnt="0"/>
      <dgm:spPr/>
    </dgm:pt>
    <dgm:pt modelId="{6AA21E5C-9BCD-41FD-A637-EA388E5F6040}" type="pres">
      <dgm:prSet presAssocID="{DFC24F6F-35FB-4C81-9C31-D8CC4DF8CA30}" presName="iconBgRect" presStyleLbl="bgShp" presStyleIdx="3" presStyleCnt="4"/>
      <dgm:spPr/>
    </dgm:pt>
    <dgm:pt modelId="{E1F10718-037F-4850-A4FE-8BCA05E260FE}" type="pres">
      <dgm:prSet presAssocID="{DFC24F6F-35FB-4C81-9C31-D8CC4DF8CA3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ace Sign with solid fill"/>
        </a:ext>
      </dgm:extLst>
    </dgm:pt>
    <dgm:pt modelId="{29641A5E-35ED-4BD4-B10C-8F36D3889FE0}" type="pres">
      <dgm:prSet presAssocID="{DFC24F6F-35FB-4C81-9C31-D8CC4DF8CA30}" presName="spaceRect" presStyleCnt="0"/>
      <dgm:spPr/>
    </dgm:pt>
    <dgm:pt modelId="{3CDA1E83-0D0E-48DB-9791-66A3AF3514B7}" type="pres">
      <dgm:prSet presAssocID="{DFC24F6F-35FB-4C81-9C31-D8CC4DF8CA3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7781902-A3A6-400C-A9D0-A5C67251832A}" type="presOf" srcId="{9E2602D9-09F5-4793-A741-2EA41B228F1A}" destId="{28137551-345B-4031-82C5-FBF81E7DFB95}" srcOrd="0" destOrd="0" presId="urn:microsoft.com/office/officeart/2018/2/layout/IconCircleList"/>
    <dgm:cxn modelId="{1A5E1F28-9328-48F6-9F9F-CA3E1F634A73}" type="presOf" srcId="{1EBE60DB-A46A-4353-AB1D-135E5EEB0B05}" destId="{146F0E75-0976-423A-9FAF-03C82B059F83}" srcOrd="0" destOrd="0" presId="urn:microsoft.com/office/officeart/2018/2/layout/IconCircleList"/>
    <dgm:cxn modelId="{5199FA31-4978-4E80-B746-2832AF8708EF}" type="presOf" srcId="{D53C0352-46FF-47F7-8369-52853A248515}" destId="{FE449481-F9FF-4736-B9CF-A02F32ECCE7E}" srcOrd="0" destOrd="0" presId="urn:microsoft.com/office/officeart/2018/2/layout/IconCircleList"/>
    <dgm:cxn modelId="{9829287A-F838-4711-9BE6-BEF63AE779E9}" type="presOf" srcId="{74192A4B-F128-4237-931A-E9E92997AA8B}" destId="{2014F17E-D735-4881-AF7B-9A14177C1356}" srcOrd="0" destOrd="0" presId="urn:microsoft.com/office/officeart/2018/2/layout/IconCircleList"/>
    <dgm:cxn modelId="{1A37428A-AD8F-41D7-BE4A-305CB671FD43}" type="presOf" srcId="{83C75D12-B4F0-4202-900A-9C26F3806597}" destId="{08FBCC01-1B0E-4EF3-966F-29EF3263C7E6}" srcOrd="0" destOrd="0" presId="urn:microsoft.com/office/officeart/2018/2/layout/IconCircleList"/>
    <dgm:cxn modelId="{C88EA28B-B47B-472D-B526-CE0C39C9BE95}" type="presOf" srcId="{CE39CF2C-6F3C-4CC7-973D-F115DE11A8EB}" destId="{049045C9-8E30-48D8-AFA4-46E1B075DD33}" srcOrd="0" destOrd="0" presId="urn:microsoft.com/office/officeart/2018/2/layout/IconCircleList"/>
    <dgm:cxn modelId="{3D6FA694-5634-4ECB-8595-E85B6B48636F}" srcId="{1EBE60DB-A46A-4353-AB1D-135E5EEB0B05}" destId="{D53C0352-46FF-47F7-8369-52853A248515}" srcOrd="0" destOrd="0" parTransId="{16FAEF2C-9C2C-40D4-B4DC-4F9DA484B992}" sibTransId="{74192A4B-F128-4237-931A-E9E92997AA8B}"/>
    <dgm:cxn modelId="{9869F7A5-A93C-455C-AD67-F34EB2266A9C}" type="presOf" srcId="{DFC24F6F-35FB-4C81-9C31-D8CC4DF8CA30}" destId="{3CDA1E83-0D0E-48DB-9791-66A3AF3514B7}" srcOrd="0" destOrd="0" presId="urn:microsoft.com/office/officeart/2018/2/layout/IconCircleList"/>
    <dgm:cxn modelId="{E2BFC4B7-BF39-4E3E-8439-CC962066DED7}" srcId="{1EBE60DB-A46A-4353-AB1D-135E5EEB0B05}" destId="{9E2602D9-09F5-4793-A741-2EA41B228F1A}" srcOrd="1" destOrd="0" parTransId="{22975389-EC6E-4BBC-AB7C-1B37F00B8DB7}" sibTransId="{CE39CF2C-6F3C-4CC7-973D-F115DE11A8EB}"/>
    <dgm:cxn modelId="{598DA6E5-F397-4641-A08A-84D6E1509213}" srcId="{1EBE60DB-A46A-4353-AB1D-135E5EEB0B05}" destId="{DFC24F6F-35FB-4C81-9C31-D8CC4DF8CA30}" srcOrd="3" destOrd="0" parTransId="{B454576C-6A13-4E65-B74F-499B2223651F}" sibTransId="{F4365A3F-E3F5-4332-8485-B4AF2E574CC4}"/>
    <dgm:cxn modelId="{D69058EA-7ED9-4791-B5E3-4A30DAF523B8}" srcId="{1EBE60DB-A46A-4353-AB1D-135E5EEB0B05}" destId="{6BF34C90-D834-4012-AAF8-62731CF149CC}" srcOrd="2" destOrd="0" parTransId="{0AD6E46C-73B3-431E-B9BE-A1A87AE5A87F}" sibTransId="{83C75D12-B4F0-4202-900A-9C26F3806597}"/>
    <dgm:cxn modelId="{1B645BEF-08E1-48FB-9E16-E30FA00BAAD9}" type="presOf" srcId="{6BF34C90-D834-4012-AAF8-62731CF149CC}" destId="{E2B7A183-7D50-499D-9B32-5987F5B3D818}" srcOrd="0" destOrd="0" presId="urn:microsoft.com/office/officeart/2018/2/layout/IconCircleList"/>
    <dgm:cxn modelId="{C9E261DE-6875-48F2-8A5A-C9CD6987E9BA}" type="presParOf" srcId="{146F0E75-0976-423A-9FAF-03C82B059F83}" destId="{0555DB66-D3C8-48A4-B3AF-B14A25B8EBB3}" srcOrd="0" destOrd="0" presId="urn:microsoft.com/office/officeart/2018/2/layout/IconCircleList"/>
    <dgm:cxn modelId="{A22D33DA-3BC3-4AD6-841C-481340BF9D67}" type="presParOf" srcId="{0555DB66-D3C8-48A4-B3AF-B14A25B8EBB3}" destId="{BBEFBD22-72CF-49A6-8ED7-3A30EDC90F0B}" srcOrd="0" destOrd="0" presId="urn:microsoft.com/office/officeart/2018/2/layout/IconCircleList"/>
    <dgm:cxn modelId="{9E6D1A73-C7D5-45A9-953C-EFB67902FD37}" type="presParOf" srcId="{BBEFBD22-72CF-49A6-8ED7-3A30EDC90F0B}" destId="{A4824838-4D2D-4CD2-87EC-E05EA216BF50}" srcOrd="0" destOrd="0" presId="urn:microsoft.com/office/officeart/2018/2/layout/IconCircleList"/>
    <dgm:cxn modelId="{CD78EF98-76D6-4178-8EA6-A8768D25552F}" type="presParOf" srcId="{BBEFBD22-72CF-49A6-8ED7-3A30EDC90F0B}" destId="{848383DD-2D95-4EE8-84C0-5C005C20C570}" srcOrd="1" destOrd="0" presId="urn:microsoft.com/office/officeart/2018/2/layout/IconCircleList"/>
    <dgm:cxn modelId="{1C230724-2801-4EF2-B39A-004C27F402A3}" type="presParOf" srcId="{BBEFBD22-72CF-49A6-8ED7-3A30EDC90F0B}" destId="{734FF9DF-EFBF-4D3C-811F-93E883D7F300}" srcOrd="2" destOrd="0" presId="urn:microsoft.com/office/officeart/2018/2/layout/IconCircleList"/>
    <dgm:cxn modelId="{E0AEC3DD-F36B-44D6-B860-F523F0638287}" type="presParOf" srcId="{BBEFBD22-72CF-49A6-8ED7-3A30EDC90F0B}" destId="{FE449481-F9FF-4736-B9CF-A02F32ECCE7E}" srcOrd="3" destOrd="0" presId="urn:microsoft.com/office/officeart/2018/2/layout/IconCircleList"/>
    <dgm:cxn modelId="{7EF0D1D7-40E6-4F30-ADD6-8B115D2B4A5E}" type="presParOf" srcId="{0555DB66-D3C8-48A4-B3AF-B14A25B8EBB3}" destId="{2014F17E-D735-4881-AF7B-9A14177C1356}" srcOrd="1" destOrd="0" presId="urn:microsoft.com/office/officeart/2018/2/layout/IconCircleList"/>
    <dgm:cxn modelId="{CB737970-DB12-4608-ACB1-1A63B8BF7D3E}" type="presParOf" srcId="{0555DB66-D3C8-48A4-B3AF-B14A25B8EBB3}" destId="{0EC194A7-459B-4781-86B1-8AE29A1FC085}" srcOrd="2" destOrd="0" presId="urn:microsoft.com/office/officeart/2018/2/layout/IconCircleList"/>
    <dgm:cxn modelId="{F3B89511-0907-402E-861B-C4DD34D25AB6}" type="presParOf" srcId="{0EC194A7-459B-4781-86B1-8AE29A1FC085}" destId="{E1758E42-9F5A-4C41-992B-086783D33757}" srcOrd="0" destOrd="0" presId="urn:microsoft.com/office/officeart/2018/2/layout/IconCircleList"/>
    <dgm:cxn modelId="{16608439-DD86-483D-B853-29FF792996E3}" type="presParOf" srcId="{0EC194A7-459B-4781-86B1-8AE29A1FC085}" destId="{39F5F3F3-1332-494A-89FA-C8B12E0660B6}" srcOrd="1" destOrd="0" presId="urn:microsoft.com/office/officeart/2018/2/layout/IconCircleList"/>
    <dgm:cxn modelId="{03CEB50A-8675-421A-B6BB-E7C48CD9E7B1}" type="presParOf" srcId="{0EC194A7-459B-4781-86B1-8AE29A1FC085}" destId="{E9DAAFFA-A31C-44E5-B7BC-FC796A0ABA52}" srcOrd="2" destOrd="0" presId="urn:microsoft.com/office/officeart/2018/2/layout/IconCircleList"/>
    <dgm:cxn modelId="{2AD4E45A-0E8A-4D37-BD6D-303AD7224EEB}" type="presParOf" srcId="{0EC194A7-459B-4781-86B1-8AE29A1FC085}" destId="{28137551-345B-4031-82C5-FBF81E7DFB95}" srcOrd="3" destOrd="0" presId="urn:microsoft.com/office/officeart/2018/2/layout/IconCircleList"/>
    <dgm:cxn modelId="{490E4FBB-FDEC-4CCA-8B5E-40449C121A6B}" type="presParOf" srcId="{0555DB66-D3C8-48A4-B3AF-B14A25B8EBB3}" destId="{049045C9-8E30-48D8-AFA4-46E1B075DD33}" srcOrd="3" destOrd="0" presId="urn:microsoft.com/office/officeart/2018/2/layout/IconCircleList"/>
    <dgm:cxn modelId="{97A20C85-CB79-4869-805A-0AB6E31251A9}" type="presParOf" srcId="{0555DB66-D3C8-48A4-B3AF-B14A25B8EBB3}" destId="{27D67CE7-4DEC-4034-AF90-EAA70E321FE1}" srcOrd="4" destOrd="0" presId="urn:microsoft.com/office/officeart/2018/2/layout/IconCircleList"/>
    <dgm:cxn modelId="{A42EDB8C-594E-47AA-A0FA-ECA819BEA00A}" type="presParOf" srcId="{27D67CE7-4DEC-4034-AF90-EAA70E321FE1}" destId="{3384B557-C5E8-4BE2-856E-FB1C40DDD534}" srcOrd="0" destOrd="0" presId="urn:microsoft.com/office/officeart/2018/2/layout/IconCircleList"/>
    <dgm:cxn modelId="{45003BA3-93C3-400E-8191-F287C72BACB4}" type="presParOf" srcId="{27D67CE7-4DEC-4034-AF90-EAA70E321FE1}" destId="{09ECD52F-662A-4CB1-ADC3-AD95D73BFEB5}" srcOrd="1" destOrd="0" presId="urn:microsoft.com/office/officeart/2018/2/layout/IconCircleList"/>
    <dgm:cxn modelId="{1E5DDFA7-5EC9-4142-BC34-B21C82C60BF8}" type="presParOf" srcId="{27D67CE7-4DEC-4034-AF90-EAA70E321FE1}" destId="{A2219755-D5F6-4C6E-815C-401303B276C0}" srcOrd="2" destOrd="0" presId="urn:microsoft.com/office/officeart/2018/2/layout/IconCircleList"/>
    <dgm:cxn modelId="{9255CAD0-08CC-4726-B04E-68BAA29054A8}" type="presParOf" srcId="{27D67CE7-4DEC-4034-AF90-EAA70E321FE1}" destId="{E2B7A183-7D50-499D-9B32-5987F5B3D818}" srcOrd="3" destOrd="0" presId="urn:microsoft.com/office/officeart/2018/2/layout/IconCircleList"/>
    <dgm:cxn modelId="{B407E4D5-A49B-4AAE-9CFD-AAD61942D619}" type="presParOf" srcId="{0555DB66-D3C8-48A4-B3AF-B14A25B8EBB3}" destId="{08FBCC01-1B0E-4EF3-966F-29EF3263C7E6}" srcOrd="5" destOrd="0" presId="urn:microsoft.com/office/officeart/2018/2/layout/IconCircleList"/>
    <dgm:cxn modelId="{3747A86E-C07A-4911-8102-ED5A15FC8978}" type="presParOf" srcId="{0555DB66-D3C8-48A4-B3AF-B14A25B8EBB3}" destId="{A1ACBAB4-9F3D-41C0-B5E5-DAE9329A45C3}" srcOrd="6" destOrd="0" presId="urn:microsoft.com/office/officeart/2018/2/layout/IconCircleList"/>
    <dgm:cxn modelId="{E9334920-834B-4BFB-A7D3-D0494E39B959}" type="presParOf" srcId="{A1ACBAB4-9F3D-41C0-B5E5-DAE9329A45C3}" destId="{6AA21E5C-9BCD-41FD-A637-EA388E5F6040}" srcOrd="0" destOrd="0" presId="urn:microsoft.com/office/officeart/2018/2/layout/IconCircleList"/>
    <dgm:cxn modelId="{3DC656EA-F1C4-42D9-8184-DF3BADD56B91}" type="presParOf" srcId="{A1ACBAB4-9F3D-41C0-B5E5-DAE9329A45C3}" destId="{E1F10718-037F-4850-A4FE-8BCA05E260FE}" srcOrd="1" destOrd="0" presId="urn:microsoft.com/office/officeart/2018/2/layout/IconCircleList"/>
    <dgm:cxn modelId="{5791FAA0-9713-4F45-9AEF-A1B27223F25C}" type="presParOf" srcId="{A1ACBAB4-9F3D-41C0-B5E5-DAE9329A45C3}" destId="{29641A5E-35ED-4BD4-B10C-8F36D3889FE0}" srcOrd="2" destOrd="0" presId="urn:microsoft.com/office/officeart/2018/2/layout/IconCircleList"/>
    <dgm:cxn modelId="{86164D63-3CCC-478A-B023-D3EA6B520B55}" type="presParOf" srcId="{A1ACBAB4-9F3D-41C0-B5E5-DAE9329A45C3}" destId="{3CDA1E83-0D0E-48DB-9791-66A3AF3514B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C0FBBB-5E3B-40C6-B714-AE391387C6F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A4358D2-3178-4397-9B47-611853C6CD1B}">
      <dgm:prSet/>
      <dgm:spPr/>
      <dgm:t>
        <a:bodyPr/>
        <a:lstStyle/>
        <a:p>
          <a:r>
            <a:rPr lang="en-US"/>
            <a:t>Separate the </a:t>
          </a:r>
          <a:r>
            <a:rPr lang="en-US" b="1"/>
            <a:t>Person</a:t>
          </a:r>
          <a:r>
            <a:rPr lang="en-US"/>
            <a:t> from the </a:t>
          </a:r>
          <a:r>
            <a:rPr lang="en-US" b="1"/>
            <a:t>Problem</a:t>
          </a:r>
          <a:endParaRPr lang="en-US"/>
        </a:p>
      </dgm:t>
    </dgm:pt>
    <dgm:pt modelId="{0D6A06F8-6999-471A-9D71-8298AAAEB72F}" type="parTrans" cxnId="{F0C19856-B521-4AF5-AECE-AC03F4A54A76}">
      <dgm:prSet/>
      <dgm:spPr/>
      <dgm:t>
        <a:bodyPr/>
        <a:lstStyle/>
        <a:p>
          <a:endParaRPr lang="en-US"/>
        </a:p>
      </dgm:t>
    </dgm:pt>
    <dgm:pt modelId="{9CD8460D-65F9-46EA-BCA1-404A9F6E73A5}" type="sibTrans" cxnId="{F0C19856-B521-4AF5-AECE-AC03F4A54A76}">
      <dgm:prSet/>
      <dgm:spPr/>
      <dgm:t>
        <a:bodyPr/>
        <a:lstStyle/>
        <a:p>
          <a:endParaRPr lang="en-US"/>
        </a:p>
      </dgm:t>
    </dgm:pt>
    <dgm:pt modelId="{EC052FF9-CABF-4D25-B980-6A296E6EE984}">
      <dgm:prSet/>
      <dgm:spPr/>
      <dgm:t>
        <a:bodyPr/>
        <a:lstStyle/>
        <a:p>
          <a:r>
            <a:rPr lang="en-US"/>
            <a:t>Understand then be Understood</a:t>
          </a:r>
        </a:p>
      </dgm:t>
    </dgm:pt>
    <dgm:pt modelId="{216B0D6C-BB01-4151-A495-1B207A9BC451}" type="parTrans" cxnId="{833F5F4E-DEA6-47E6-BE04-094C6B8600E4}">
      <dgm:prSet/>
      <dgm:spPr/>
      <dgm:t>
        <a:bodyPr/>
        <a:lstStyle/>
        <a:p>
          <a:endParaRPr lang="en-US"/>
        </a:p>
      </dgm:t>
    </dgm:pt>
    <dgm:pt modelId="{885E522A-8F1E-4302-8E8E-3AAE23913D3E}" type="sibTrans" cxnId="{833F5F4E-DEA6-47E6-BE04-094C6B8600E4}">
      <dgm:prSet/>
      <dgm:spPr/>
      <dgm:t>
        <a:bodyPr/>
        <a:lstStyle/>
        <a:p>
          <a:endParaRPr lang="en-US"/>
        </a:p>
      </dgm:t>
    </dgm:pt>
    <dgm:pt modelId="{1143EF10-FFAA-46CD-AA09-1422E61544C5}">
      <dgm:prSet/>
      <dgm:spPr/>
      <dgm:t>
        <a:bodyPr/>
        <a:lstStyle/>
        <a:p>
          <a:r>
            <a:rPr lang="en-US"/>
            <a:t>Assertion messages clarify your interests</a:t>
          </a:r>
        </a:p>
      </dgm:t>
    </dgm:pt>
    <dgm:pt modelId="{59A61C1C-FE0F-4306-8DA7-487DCDD0DDE9}" type="parTrans" cxnId="{106E12D0-81A6-476A-AF97-84CA5E63D8F0}">
      <dgm:prSet/>
      <dgm:spPr/>
      <dgm:t>
        <a:bodyPr/>
        <a:lstStyle/>
        <a:p>
          <a:endParaRPr lang="en-US"/>
        </a:p>
      </dgm:t>
    </dgm:pt>
    <dgm:pt modelId="{A830FDE8-CD6C-49B2-92E2-DF3646C1860F}" type="sibTrans" cxnId="{106E12D0-81A6-476A-AF97-84CA5E63D8F0}">
      <dgm:prSet/>
      <dgm:spPr/>
      <dgm:t>
        <a:bodyPr/>
        <a:lstStyle/>
        <a:p>
          <a:endParaRPr lang="en-US"/>
        </a:p>
      </dgm:t>
    </dgm:pt>
    <dgm:pt modelId="{9BCAE5FA-52C8-42F1-A3C4-23E559F3AE59}">
      <dgm:prSet/>
      <dgm:spPr/>
      <dgm:t>
        <a:bodyPr/>
        <a:lstStyle/>
        <a:p>
          <a:r>
            <a:rPr lang="en-US"/>
            <a:t>Get on the same page!</a:t>
          </a:r>
        </a:p>
      </dgm:t>
    </dgm:pt>
    <dgm:pt modelId="{35DB935C-A205-49E0-81C2-C08B72A389F6}" type="parTrans" cxnId="{417E604A-5FBF-463E-99F9-0BA4DDEBD88F}">
      <dgm:prSet/>
      <dgm:spPr/>
      <dgm:t>
        <a:bodyPr/>
        <a:lstStyle/>
        <a:p>
          <a:endParaRPr lang="en-US"/>
        </a:p>
      </dgm:t>
    </dgm:pt>
    <dgm:pt modelId="{411166C5-4595-46CB-BA5D-BAF01D82ACBA}" type="sibTrans" cxnId="{417E604A-5FBF-463E-99F9-0BA4DDEBD88F}">
      <dgm:prSet/>
      <dgm:spPr/>
      <dgm:t>
        <a:bodyPr/>
        <a:lstStyle/>
        <a:p>
          <a:endParaRPr lang="en-US"/>
        </a:p>
      </dgm:t>
    </dgm:pt>
    <dgm:pt modelId="{EC79D73D-EEA7-6747-AB2A-02EE0D3D65D2}" type="pres">
      <dgm:prSet presAssocID="{5EC0FBBB-5E3B-40C6-B714-AE391387C6FD}" presName="outerComposite" presStyleCnt="0">
        <dgm:presLayoutVars>
          <dgm:chMax val="5"/>
          <dgm:dir/>
          <dgm:resizeHandles val="exact"/>
        </dgm:presLayoutVars>
      </dgm:prSet>
      <dgm:spPr/>
    </dgm:pt>
    <dgm:pt modelId="{5806EB3F-E18C-7342-9076-CBEBC410C766}" type="pres">
      <dgm:prSet presAssocID="{5EC0FBBB-5E3B-40C6-B714-AE391387C6FD}" presName="dummyMaxCanvas" presStyleCnt="0">
        <dgm:presLayoutVars/>
      </dgm:prSet>
      <dgm:spPr/>
    </dgm:pt>
    <dgm:pt modelId="{24F4DD17-9364-C649-A019-E53BD7D82DA2}" type="pres">
      <dgm:prSet presAssocID="{5EC0FBBB-5E3B-40C6-B714-AE391387C6FD}" presName="FourNodes_1" presStyleLbl="node1" presStyleIdx="0" presStyleCnt="4">
        <dgm:presLayoutVars>
          <dgm:bulletEnabled val="1"/>
        </dgm:presLayoutVars>
      </dgm:prSet>
      <dgm:spPr/>
    </dgm:pt>
    <dgm:pt modelId="{41BB3009-E111-B04E-92E1-CD3C44092DED}" type="pres">
      <dgm:prSet presAssocID="{5EC0FBBB-5E3B-40C6-B714-AE391387C6FD}" presName="FourNodes_2" presStyleLbl="node1" presStyleIdx="1" presStyleCnt="4">
        <dgm:presLayoutVars>
          <dgm:bulletEnabled val="1"/>
        </dgm:presLayoutVars>
      </dgm:prSet>
      <dgm:spPr/>
    </dgm:pt>
    <dgm:pt modelId="{CAE45E8A-9A60-D34F-ACAD-253731B5A4E9}" type="pres">
      <dgm:prSet presAssocID="{5EC0FBBB-5E3B-40C6-B714-AE391387C6FD}" presName="FourNodes_3" presStyleLbl="node1" presStyleIdx="2" presStyleCnt="4">
        <dgm:presLayoutVars>
          <dgm:bulletEnabled val="1"/>
        </dgm:presLayoutVars>
      </dgm:prSet>
      <dgm:spPr/>
    </dgm:pt>
    <dgm:pt modelId="{65974451-6E03-294A-A3CD-B5A874444F24}" type="pres">
      <dgm:prSet presAssocID="{5EC0FBBB-5E3B-40C6-B714-AE391387C6FD}" presName="FourNodes_4" presStyleLbl="node1" presStyleIdx="3" presStyleCnt="4">
        <dgm:presLayoutVars>
          <dgm:bulletEnabled val="1"/>
        </dgm:presLayoutVars>
      </dgm:prSet>
      <dgm:spPr/>
    </dgm:pt>
    <dgm:pt modelId="{0249C28E-5CE8-D54A-9345-1B76C6D9D1FB}" type="pres">
      <dgm:prSet presAssocID="{5EC0FBBB-5E3B-40C6-B714-AE391387C6FD}" presName="FourConn_1-2" presStyleLbl="fgAccFollowNode1" presStyleIdx="0" presStyleCnt="3">
        <dgm:presLayoutVars>
          <dgm:bulletEnabled val="1"/>
        </dgm:presLayoutVars>
      </dgm:prSet>
      <dgm:spPr/>
    </dgm:pt>
    <dgm:pt modelId="{E8F85343-843C-5945-BA29-3317C0573DDB}" type="pres">
      <dgm:prSet presAssocID="{5EC0FBBB-5E3B-40C6-B714-AE391387C6FD}" presName="FourConn_2-3" presStyleLbl="fgAccFollowNode1" presStyleIdx="1" presStyleCnt="3">
        <dgm:presLayoutVars>
          <dgm:bulletEnabled val="1"/>
        </dgm:presLayoutVars>
      </dgm:prSet>
      <dgm:spPr/>
    </dgm:pt>
    <dgm:pt modelId="{E40255D9-8891-9C40-85D4-5EEB7A333277}" type="pres">
      <dgm:prSet presAssocID="{5EC0FBBB-5E3B-40C6-B714-AE391387C6FD}" presName="FourConn_3-4" presStyleLbl="fgAccFollowNode1" presStyleIdx="2" presStyleCnt="3">
        <dgm:presLayoutVars>
          <dgm:bulletEnabled val="1"/>
        </dgm:presLayoutVars>
      </dgm:prSet>
      <dgm:spPr/>
    </dgm:pt>
    <dgm:pt modelId="{0092BC21-626A-394A-9DB6-0CE322A8E655}" type="pres">
      <dgm:prSet presAssocID="{5EC0FBBB-5E3B-40C6-B714-AE391387C6FD}" presName="FourNodes_1_text" presStyleLbl="node1" presStyleIdx="3" presStyleCnt="4">
        <dgm:presLayoutVars>
          <dgm:bulletEnabled val="1"/>
        </dgm:presLayoutVars>
      </dgm:prSet>
      <dgm:spPr/>
    </dgm:pt>
    <dgm:pt modelId="{23D53500-3A90-AC4F-9F2F-695F343FBD7E}" type="pres">
      <dgm:prSet presAssocID="{5EC0FBBB-5E3B-40C6-B714-AE391387C6FD}" presName="FourNodes_2_text" presStyleLbl="node1" presStyleIdx="3" presStyleCnt="4">
        <dgm:presLayoutVars>
          <dgm:bulletEnabled val="1"/>
        </dgm:presLayoutVars>
      </dgm:prSet>
      <dgm:spPr/>
    </dgm:pt>
    <dgm:pt modelId="{8B1D3F5C-0A90-364D-B282-5BE14A7DB306}" type="pres">
      <dgm:prSet presAssocID="{5EC0FBBB-5E3B-40C6-B714-AE391387C6FD}" presName="FourNodes_3_text" presStyleLbl="node1" presStyleIdx="3" presStyleCnt="4">
        <dgm:presLayoutVars>
          <dgm:bulletEnabled val="1"/>
        </dgm:presLayoutVars>
      </dgm:prSet>
      <dgm:spPr/>
    </dgm:pt>
    <dgm:pt modelId="{61B03BB5-B3A4-B543-9518-244FD10D9D16}" type="pres">
      <dgm:prSet presAssocID="{5EC0FBBB-5E3B-40C6-B714-AE391387C6F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FB1B807-7BA4-AB4F-B9FB-FCB4AB7087FD}" type="presOf" srcId="{9BCAE5FA-52C8-42F1-A3C4-23E559F3AE59}" destId="{65974451-6E03-294A-A3CD-B5A874444F24}" srcOrd="0" destOrd="0" presId="urn:microsoft.com/office/officeart/2005/8/layout/vProcess5"/>
    <dgm:cxn modelId="{091FC32A-00E4-8E48-95D2-B76AD8A9FECC}" type="presOf" srcId="{3A4358D2-3178-4397-9B47-611853C6CD1B}" destId="{0092BC21-626A-394A-9DB6-0CE322A8E655}" srcOrd="1" destOrd="0" presId="urn:microsoft.com/office/officeart/2005/8/layout/vProcess5"/>
    <dgm:cxn modelId="{866F203F-3EEB-4B4B-AF28-913E2658B06B}" type="presOf" srcId="{9BCAE5FA-52C8-42F1-A3C4-23E559F3AE59}" destId="{61B03BB5-B3A4-B543-9518-244FD10D9D16}" srcOrd="1" destOrd="0" presId="urn:microsoft.com/office/officeart/2005/8/layout/vProcess5"/>
    <dgm:cxn modelId="{417E604A-5FBF-463E-99F9-0BA4DDEBD88F}" srcId="{5EC0FBBB-5E3B-40C6-B714-AE391387C6FD}" destId="{9BCAE5FA-52C8-42F1-A3C4-23E559F3AE59}" srcOrd="3" destOrd="0" parTransId="{35DB935C-A205-49E0-81C2-C08B72A389F6}" sibTransId="{411166C5-4595-46CB-BA5D-BAF01D82ACBA}"/>
    <dgm:cxn modelId="{833F5F4E-DEA6-47E6-BE04-094C6B8600E4}" srcId="{5EC0FBBB-5E3B-40C6-B714-AE391387C6FD}" destId="{EC052FF9-CABF-4D25-B980-6A296E6EE984}" srcOrd="1" destOrd="0" parTransId="{216B0D6C-BB01-4151-A495-1B207A9BC451}" sibTransId="{885E522A-8F1E-4302-8E8E-3AAE23913D3E}"/>
    <dgm:cxn modelId="{F0C19856-B521-4AF5-AECE-AC03F4A54A76}" srcId="{5EC0FBBB-5E3B-40C6-B714-AE391387C6FD}" destId="{3A4358D2-3178-4397-9B47-611853C6CD1B}" srcOrd="0" destOrd="0" parTransId="{0D6A06F8-6999-471A-9D71-8298AAAEB72F}" sibTransId="{9CD8460D-65F9-46EA-BCA1-404A9F6E73A5}"/>
    <dgm:cxn modelId="{F450DD68-265E-0A42-B37F-28E34586BD64}" type="presOf" srcId="{3A4358D2-3178-4397-9B47-611853C6CD1B}" destId="{24F4DD17-9364-C649-A019-E53BD7D82DA2}" srcOrd="0" destOrd="0" presId="urn:microsoft.com/office/officeart/2005/8/layout/vProcess5"/>
    <dgm:cxn modelId="{F68E187F-12CD-A14D-8CEF-7F9102FE9ABA}" type="presOf" srcId="{EC052FF9-CABF-4D25-B980-6A296E6EE984}" destId="{23D53500-3A90-AC4F-9F2F-695F343FBD7E}" srcOrd="1" destOrd="0" presId="urn:microsoft.com/office/officeart/2005/8/layout/vProcess5"/>
    <dgm:cxn modelId="{AF6CC29D-8D28-6F46-BDE2-0298AA4D30E6}" type="presOf" srcId="{A830FDE8-CD6C-49B2-92E2-DF3646C1860F}" destId="{E40255D9-8891-9C40-85D4-5EEB7A333277}" srcOrd="0" destOrd="0" presId="urn:microsoft.com/office/officeart/2005/8/layout/vProcess5"/>
    <dgm:cxn modelId="{EB03C1A3-06DA-5144-888E-00E065035AD7}" type="presOf" srcId="{885E522A-8F1E-4302-8E8E-3AAE23913D3E}" destId="{E8F85343-843C-5945-BA29-3317C0573DDB}" srcOrd="0" destOrd="0" presId="urn:microsoft.com/office/officeart/2005/8/layout/vProcess5"/>
    <dgm:cxn modelId="{2C1B71B3-7F55-6D4A-9695-5A3426399CD7}" type="presOf" srcId="{9CD8460D-65F9-46EA-BCA1-404A9F6E73A5}" destId="{0249C28E-5CE8-D54A-9345-1B76C6D9D1FB}" srcOrd="0" destOrd="0" presId="urn:microsoft.com/office/officeart/2005/8/layout/vProcess5"/>
    <dgm:cxn modelId="{45904ABA-39BA-9A4D-8ACB-1233239A1E25}" type="presOf" srcId="{1143EF10-FFAA-46CD-AA09-1422E61544C5}" destId="{CAE45E8A-9A60-D34F-ACAD-253731B5A4E9}" srcOrd="0" destOrd="0" presId="urn:microsoft.com/office/officeart/2005/8/layout/vProcess5"/>
    <dgm:cxn modelId="{989460C6-2F3F-2E4B-8B9B-0AFCCC4F7DF1}" type="presOf" srcId="{EC052FF9-CABF-4D25-B980-6A296E6EE984}" destId="{41BB3009-E111-B04E-92E1-CD3C44092DED}" srcOrd="0" destOrd="0" presId="urn:microsoft.com/office/officeart/2005/8/layout/vProcess5"/>
    <dgm:cxn modelId="{6ED876C8-5A25-E44F-B431-66511CC88069}" type="presOf" srcId="{5EC0FBBB-5E3B-40C6-B714-AE391387C6FD}" destId="{EC79D73D-EEA7-6747-AB2A-02EE0D3D65D2}" srcOrd="0" destOrd="0" presId="urn:microsoft.com/office/officeart/2005/8/layout/vProcess5"/>
    <dgm:cxn modelId="{106E12D0-81A6-476A-AF97-84CA5E63D8F0}" srcId="{5EC0FBBB-5E3B-40C6-B714-AE391387C6FD}" destId="{1143EF10-FFAA-46CD-AA09-1422E61544C5}" srcOrd="2" destOrd="0" parTransId="{59A61C1C-FE0F-4306-8DA7-487DCDD0DDE9}" sibTransId="{A830FDE8-CD6C-49B2-92E2-DF3646C1860F}"/>
    <dgm:cxn modelId="{657016DE-A7B6-2847-8568-24B6540ED36F}" type="presOf" srcId="{1143EF10-FFAA-46CD-AA09-1422E61544C5}" destId="{8B1D3F5C-0A90-364D-B282-5BE14A7DB306}" srcOrd="1" destOrd="0" presId="urn:microsoft.com/office/officeart/2005/8/layout/vProcess5"/>
    <dgm:cxn modelId="{B133ADC1-9EAF-8C42-9930-1588797D090E}" type="presParOf" srcId="{EC79D73D-EEA7-6747-AB2A-02EE0D3D65D2}" destId="{5806EB3F-E18C-7342-9076-CBEBC410C766}" srcOrd="0" destOrd="0" presId="urn:microsoft.com/office/officeart/2005/8/layout/vProcess5"/>
    <dgm:cxn modelId="{91F31EC8-09EA-7D45-80C6-8121F351ADEE}" type="presParOf" srcId="{EC79D73D-EEA7-6747-AB2A-02EE0D3D65D2}" destId="{24F4DD17-9364-C649-A019-E53BD7D82DA2}" srcOrd="1" destOrd="0" presId="urn:microsoft.com/office/officeart/2005/8/layout/vProcess5"/>
    <dgm:cxn modelId="{5F763910-0B91-2A4B-96D1-C768BE891C79}" type="presParOf" srcId="{EC79D73D-EEA7-6747-AB2A-02EE0D3D65D2}" destId="{41BB3009-E111-B04E-92E1-CD3C44092DED}" srcOrd="2" destOrd="0" presId="urn:microsoft.com/office/officeart/2005/8/layout/vProcess5"/>
    <dgm:cxn modelId="{56CC2084-8B57-9B4B-A234-883A1F8910DA}" type="presParOf" srcId="{EC79D73D-EEA7-6747-AB2A-02EE0D3D65D2}" destId="{CAE45E8A-9A60-D34F-ACAD-253731B5A4E9}" srcOrd="3" destOrd="0" presId="urn:microsoft.com/office/officeart/2005/8/layout/vProcess5"/>
    <dgm:cxn modelId="{1B7283C5-0F57-0149-9F3F-CDF72335223A}" type="presParOf" srcId="{EC79D73D-EEA7-6747-AB2A-02EE0D3D65D2}" destId="{65974451-6E03-294A-A3CD-B5A874444F24}" srcOrd="4" destOrd="0" presId="urn:microsoft.com/office/officeart/2005/8/layout/vProcess5"/>
    <dgm:cxn modelId="{7B47E8E2-69C7-9F4C-89AB-C43C4BD45653}" type="presParOf" srcId="{EC79D73D-EEA7-6747-AB2A-02EE0D3D65D2}" destId="{0249C28E-5CE8-D54A-9345-1B76C6D9D1FB}" srcOrd="5" destOrd="0" presId="urn:microsoft.com/office/officeart/2005/8/layout/vProcess5"/>
    <dgm:cxn modelId="{164647B4-9C10-9C4B-B87F-CB123C26D0B9}" type="presParOf" srcId="{EC79D73D-EEA7-6747-AB2A-02EE0D3D65D2}" destId="{E8F85343-843C-5945-BA29-3317C0573DDB}" srcOrd="6" destOrd="0" presId="urn:microsoft.com/office/officeart/2005/8/layout/vProcess5"/>
    <dgm:cxn modelId="{7DC5AE42-A67A-C34C-9405-C0CD0069B0F2}" type="presParOf" srcId="{EC79D73D-EEA7-6747-AB2A-02EE0D3D65D2}" destId="{E40255D9-8891-9C40-85D4-5EEB7A333277}" srcOrd="7" destOrd="0" presId="urn:microsoft.com/office/officeart/2005/8/layout/vProcess5"/>
    <dgm:cxn modelId="{9BF8A725-483B-BA46-B83E-938BDD053FE9}" type="presParOf" srcId="{EC79D73D-EEA7-6747-AB2A-02EE0D3D65D2}" destId="{0092BC21-626A-394A-9DB6-0CE322A8E655}" srcOrd="8" destOrd="0" presId="urn:microsoft.com/office/officeart/2005/8/layout/vProcess5"/>
    <dgm:cxn modelId="{30DCBF04-5CF6-164B-B9AA-0FFB03C9A99C}" type="presParOf" srcId="{EC79D73D-EEA7-6747-AB2A-02EE0D3D65D2}" destId="{23D53500-3A90-AC4F-9F2F-695F343FBD7E}" srcOrd="9" destOrd="0" presId="urn:microsoft.com/office/officeart/2005/8/layout/vProcess5"/>
    <dgm:cxn modelId="{C50DDD56-57AD-EC4C-8523-6F888D24C949}" type="presParOf" srcId="{EC79D73D-EEA7-6747-AB2A-02EE0D3D65D2}" destId="{8B1D3F5C-0A90-364D-B282-5BE14A7DB306}" srcOrd="10" destOrd="0" presId="urn:microsoft.com/office/officeart/2005/8/layout/vProcess5"/>
    <dgm:cxn modelId="{6A2F9E63-4A4D-3E48-8C1E-5D27DDA6C017}" type="presParOf" srcId="{EC79D73D-EEA7-6747-AB2A-02EE0D3D65D2}" destId="{61B03BB5-B3A4-B543-9518-244FD10D9D1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EAD3D8-538E-4ABC-A665-7CFD424E734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DA10ED41-82CA-4ABE-9545-DCE45AF46079}">
      <dgm:prSet/>
      <dgm:spPr/>
      <dgm:t>
        <a:bodyPr/>
        <a:lstStyle/>
        <a:p>
          <a:r>
            <a:rPr lang="en-US"/>
            <a:t>Physical spaces can create psychological barriers to resolution</a:t>
          </a:r>
        </a:p>
      </dgm:t>
    </dgm:pt>
    <dgm:pt modelId="{66C35FFB-7FB9-4E1F-B0A2-D9E89B8547CD}" type="parTrans" cxnId="{5BDF3848-05B3-42D2-B196-9653F309AF0E}">
      <dgm:prSet/>
      <dgm:spPr/>
      <dgm:t>
        <a:bodyPr/>
        <a:lstStyle/>
        <a:p>
          <a:endParaRPr lang="en-US"/>
        </a:p>
      </dgm:t>
    </dgm:pt>
    <dgm:pt modelId="{2EBE0325-1F0F-4E07-9148-12292EACD261}" type="sibTrans" cxnId="{5BDF3848-05B3-42D2-B196-9653F309AF0E}">
      <dgm:prSet/>
      <dgm:spPr/>
      <dgm:t>
        <a:bodyPr/>
        <a:lstStyle/>
        <a:p>
          <a:endParaRPr lang="en-US"/>
        </a:p>
      </dgm:t>
    </dgm:pt>
    <dgm:pt modelId="{47B3B09E-97E0-4BD1-914F-1A657C3A6045}">
      <dgm:prSet/>
      <dgm:spPr/>
      <dgm:t>
        <a:bodyPr/>
        <a:lstStyle/>
        <a:p>
          <a:r>
            <a:rPr lang="en-US"/>
            <a:t>Use spaces creatively to ease imbalances</a:t>
          </a:r>
        </a:p>
      </dgm:t>
    </dgm:pt>
    <dgm:pt modelId="{8324F1F7-8094-404A-91C8-694526A7EBC3}" type="parTrans" cxnId="{9BE26BE3-CF0F-4768-A3BB-9442EBD36992}">
      <dgm:prSet/>
      <dgm:spPr/>
      <dgm:t>
        <a:bodyPr/>
        <a:lstStyle/>
        <a:p>
          <a:endParaRPr lang="en-US"/>
        </a:p>
      </dgm:t>
    </dgm:pt>
    <dgm:pt modelId="{66FCFEF6-B5A0-4651-A442-32920D41B50F}" type="sibTrans" cxnId="{9BE26BE3-CF0F-4768-A3BB-9442EBD36992}">
      <dgm:prSet/>
      <dgm:spPr/>
      <dgm:t>
        <a:bodyPr/>
        <a:lstStyle/>
        <a:p>
          <a:endParaRPr lang="en-US"/>
        </a:p>
      </dgm:t>
    </dgm:pt>
    <dgm:pt modelId="{84F21AC2-A19E-4B16-B6CD-84A0FF98A3E0}">
      <dgm:prSet/>
      <dgm:spPr/>
      <dgm:t>
        <a:bodyPr/>
        <a:lstStyle/>
        <a:p>
          <a:r>
            <a:rPr lang="en-US"/>
            <a:t>The communication environment shapes the communication experience</a:t>
          </a:r>
        </a:p>
      </dgm:t>
    </dgm:pt>
    <dgm:pt modelId="{8D356552-CA85-48A6-B8B1-0CA429A2B703}" type="parTrans" cxnId="{C34FE2DC-11C4-448E-BBD4-736BCA00D23C}">
      <dgm:prSet/>
      <dgm:spPr/>
      <dgm:t>
        <a:bodyPr/>
        <a:lstStyle/>
        <a:p>
          <a:endParaRPr lang="en-US"/>
        </a:p>
      </dgm:t>
    </dgm:pt>
    <dgm:pt modelId="{5BEDDA16-D05C-4D6D-856F-C9F8B2F86BDA}" type="sibTrans" cxnId="{C34FE2DC-11C4-448E-BBD4-736BCA00D23C}">
      <dgm:prSet/>
      <dgm:spPr/>
      <dgm:t>
        <a:bodyPr/>
        <a:lstStyle/>
        <a:p>
          <a:endParaRPr lang="en-US"/>
        </a:p>
      </dgm:t>
    </dgm:pt>
    <dgm:pt modelId="{F4855A52-AD88-4C55-96C1-15E7103B2EBB}" type="pres">
      <dgm:prSet presAssocID="{80EAD3D8-538E-4ABC-A665-7CFD424E7348}" presName="root" presStyleCnt="0">
        <dgm:presLayoutVars>
          <dgm:dir/>
          <dgm:resizeHandles val="exact"/>
        </dgm:presLayoutVars>
      </dgm:prSet>
      <dgm:spPr/>
    </dgm:pt>
    <dgm:pt modelId="{3A77C75C-16FA-49C2-8BAC-77A369A540F1}" type="pres">
      <dgm:prSet presAssocID="{DA10ED41-82CA-4ABE-9545-DCE45AF46079}" presName="compNode" presStyleCnt="0"/>
      <dgm:spPr/>
    </dgm:pt>
    <dgm:pt modelId="{FC5CF2E0-FC24-472F-BD0A-1FABDCB0272E}" type="pres">
      <dgm:prSet presAssocID="{DA10ED41-82CA-4ABE-9545-DCE45AF4607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5F539B87-4605-4989-9DC7-463F0DEF70A7}" type="pres">
      <dgm:prSet presAssocID="{DA10ED41-82CA-4ABE-9545-DCE45AF46079}" presName="spaceRect" presStyleCnt="0"/>
      <dgm:spPr/>
    </dgm:pt>
    <dgm:pt modelId="{63B073F1-6255-4171-926D-02634349CA12}" type="pres">
      <dgm:prSet presAssocID="{DA10ED41-82CA-4ABE-9545-DCE45AF46079}" presName="textRect" presStyleLbl="revTx" presStyleIdx="0" presStyleCnt="3">
        <dgm:presLayoutVars>
          <dgm:chMax val="1"/>
          <dgm:chPref val="1"/>
        </dgm:presLayoutVars>
      </dgm:prSet>
      <dgm:spPr/>
    </dgm:pt>
    <dgm:pt modelId="{AF5FA655-BD2E-417D-BE34-6BEF5BE5BFDF}" type="pres">
      <dgm:prSet presAssocID="{2EBE0325-1F0F-4E07-9148-12292EACD261}" presName="sibTrans" presStyleCnt="0"/>
      <dgm:spPr/>
    </dgm:pt>
    <dgm:pt modelId="{14FB5DDD-5CD4-4FE9-88FC-8159CDC0D509}" type="pres">
      <dgm:prSet presAssocID="{47B3B09E-97E0-4BD1-914F-1A657C3A6045}" presName="compNode" presStyleCnt="0"/>
      <dgm:spPr/>
    </dgm:pt>
    <dgm:pt modelId="{5C6EAE5C-4BD2-4792-B97E-A32B9EC9707A}" type="pres">
      <dgm:prSet presAssocID="{47B3B09E-97E0-4BD1-914F-1A657C3A604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658407E-067E-49F9-B19A-CBACACFBC7EC}" type="pres">
      <dgm:prSet presAssocID="{47B3B09E-97E0-4BD1-914F-1A657C3A6045}" presName="spaceRect" presStyleCnt="0"/>
      <dgm:spPr/>
    </dgm:pt>
    <dgm:pt modelId="{AC1BEDC6-E93D-4082-8B64-FBE5D427DB14}" type="pres">
      <dgm:prSet presAssocID="{47B3B09E-97E0-4BD1-914F-1A657C3A6045}" presName="textRect" presStyleLbl="revTx" presStyleIdx="1" presStyleCnt="3">
        <dgm:presLayoutVars>
          <dgm:chMax val="1"/>
          <dgm:chPref val="1"/>
        </dgm:presLayoutVars>
      </dgm:prSet>
      <dgm:spPr/>
    </dgm:pt>
    <dgm:pt modelId="{9C1577A1-0455-43AA-9770-37C7DF0071D5}" type="pres">
      <dgm:prSet presAssocID="{66FCFEF6-B5A0-4651-A442-32920D41B50F}" presName="sibTrans" presStyleCnt="0"/>
      <dgm:spPr/>
    </dgm:pt>
    <dgm:pt modelId="{C1BC0845-7C55-41A6-A17B-1961C889BD3F}" type="pres">
      <dgm:prSet presAssocID="{84F21AC2-A19E-4B16-B6CD-84A0FF98A3E0}" presName="compNode" presStyleCnt="0"/>
      <dgm:spPr/>
    </dgm:pt>
    <dgm:pt modelId="{BFD1807C-DE11-4730-AF32-C1D4A8F67899}" type="pres">
      <dgm:prSet presAssocID="{84F21AC2-A19E-4B16-B6CD-84A0FF98A3E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6A73326-A6A4-4607-A03C-1B4F2A70023F}" type="pres">
      <dgm:prSet presAssocID="{84F21AC2-A19E-4B16-B6CD-84A0FF98A3E0}" presName="spaceRect" presStyleCnt="0"/>
      <dgm:spPr/>
    </dgm:pt>
    <dgm:pt modelId="{CB4479FB-5A2E-4A24-B8A2-7724BA8BE3A7}" type="pres">
      <dgm:prSet presAssocID="{84F21AC2-A19E-4B16-B6CD-84A0FF98A3E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E26522A-4266-4331-B310-8F42AABA686E}" type="presOf" srcId="{84F21AC2-A19E-4B16-B6CD-84A0FF98A3E0}" destId="{CB4479FB-5A2E-4A24-B8A2-7724BA8BE3A7}" srcOrd="0" destOrd="0" presId="urn:microsoft.com/office/officeart/2018/2/layout/IconLabelList"/>
    <dgm:cxn modelId="{5BDF3848-05B3-42D2-B196-9653F309AF0E}" srcId="{80EAD3D8-538E-4ABC-A665-7CFD424E7348}" destId="{DA10ED41-82CA-4ABE-9545-DCE45AF46079}" srcOrd="0" destOrd="0" parTransId="{66C35FFB-7FB9-4E1F-B0A2-D9E89B8547CD}" sibTransId="{2EBE0325-1F0F-4E07-9148-12292EACD261}"/>
    <dgm:cxn modelId="{F9D7BA56-453E-4A07-AA38-F7189D3A123C}" type="presOf" srcId="{47B3B09E-97E0-4BD1-914F-1A657C3A6045}" destId="{AC1BEDC6-E93D-4082-8B64-FBE5D427DB14}" srcOrd="0" destOrd="0" presId="urn:microsoft.com/office/officeart/2018/2/layout/IconLabelList"/>
    <dgm:cxn modelId="{62371B90-5671-43EC-A806-47177CB612BD}" type="presOf" srcId="{80EAD3D8-538E-4ABC-A665-7CFD424E7348}" destId="{F4855A52-AD88-4C55-96C1-15E7103B2EBB}" srcOrd="0" destOrd="0" presId="urn:microsoft.com/office/officeart/2018/2/layout/IconLabelList"/>
    <dgm:cxn modelId="{DB7B4999-4485-4246-ADBC-3495A188180B}" type="presOf" srcId="{DA10ED41-82CA-4ABE-9545-DCE45AF46079}" destId="{63B073F1-6255-4171-926D-02634349CA12}" srcOrd="0" destOrd="0" presId="urn:microsoft.com/office/officeart/2018/2/layout/IconLabelList"/>
    <dgm:cxn modelId="{C34FE2DC-11C4-448E-BBD4-736BCA00D23C}" srcId="{80EAD3D8-538E-4ABC-A665-7CFD424E7348}" destId="{84F21AC2-A19E-4B16-B6CD-84A0FF98A3E0}" srcOrd="2" destOrd="0" parTransId="{8D356552-CA85-48A6-B8B1-0CA429A2B703}" sibTransId="{5BEDDA16-D05C-4D6D-856F-C9F8B2F86BDA}"/>
    <dgm:cxn modelId="{9BE26BE3-CF0F-4768-A3BB-9442EBD36992}" srcId="{80EAD3D8-538E-4ABC-A665-7CFD424E7348}" destId="{47B3B09E-97E0-4BD1-914F-1A657C3A6045}" srcOrd="1" destOrd="0" parTransId="{8324F1F7-8094-404A-91C8-694526A7EBC3}" sibTransId="{66FCFEF6-B5A0-4651-A442-32920D41B50F}"/>
    <dgm:cxn modelId="{1AB593CC-291E-4A71-BCFA-CF23370B3EC8}" type="presParOf" srcId="{F4855A52-AD88-4C55-96C1-15E7103B2EBB}" destId="{3A77C75C-16FA-49C2-8BAC-77A369A540F1}" srcOrd="0" destOrd="0" presId="urn:microsoft.com/office/officeart/2018/2/layout/IconLabelList"/>
    <dgm:cxn modelId="{7357C67B-B7E9-433E-8E87-87BDF05A0575}" type="presParOf" srcId="{3A77C75C-16FA-49C2-8BAC-77A369A540F1}" destId="{FC5CF2E0-FC24-472F-BD0A-1FABDCB0272E}" srcOrd="0" destOrd="0" presId="urn:microsoft.com/office/officeart/2018/2/layout/IconLabelList"/>
    <dgm:cxn modelId="{002FBF9B-CDAD-4D7C-B601-8A80D26698CD}" type="presParOf" srcId="{3A77C75C-16FA-49C2-8BAC-77A369A540F1}" destId="{5F539B87-4605-4989-9DC7-463F0DEF70A7}" srcOrd="1" destOrd="0" presId="urn:microsoft.com/office/officeart/2018/2/layout/IconLabelList"/>
    <dgm:cxn modelId="{935C6222-C938-4EE0-BF5F-22035A891422}" type="presParOf" srcId="{3A77C75C-16FA-49C2-8BAC-77A369A540F1}" destId="{63B073F1-6255-4171-926D-02634349CA12}" srcOrd="2" destOrd="0" presId="urn:microsoft.com/office/officeart/2018/2/layout/IconLabelList"/>
    <dgm:cxn modelId="{02553E1E-3C95-4B72-BE68-C2A71F35D345}" type="presParOf" srcId="{F4855A52-AD88-4C55-96C1-15E7103B2EBB}" destId="{AF5FA655-BD2E-417D-BE34-6BEF5BE5BFDF}" srcOrd="1" destOrd="0" presId="urn:microsoft.com/office/officeart/2018/2/layout/IconLabelList"/>
    <dgm:cxn modelId="{0F2361A6-CD36-45FE-8234-506356DF93CA}" type="presParOf" srcId="{F4855A52-AD88-4C55-96C1-15E7103B2EBB}" destId="{14FB5DDD-5CD4-4FE9-88FC-8159CDC0D509}" srcOrd="2" destOrd="0" presId="urn:microsoft.com/office/officeart/2018/2/layout/IconLabelList"/>
    <dgm:cxn modelId="{CB510B2C-FA26-41FB-AE44-7159BFDFB66E}" type="presParOf" srcId="{14FB5DDD-5CD4-4FE9-88FC-8159CDC0D509}" destId="{5C6EAE5C-4BD2-4792-B97E-A32B9EC9707A}" srcOrd="0" destOrd="0" presId="urn:microsoft.com/office/officeart/2018/2/layout/IconLabelList"/>
    <dgm:cxn modelId="{6799A8E5-83B7-443D-9DB9-311DE25311F4}" type="presParOf" srcId="{14FB5DDD-5CD4-4FE9-88FC-8159CDC0D509}" destId="{7658407E-067E-49F9-B19A-CBACACFBC7EC}" srcOrd="1" destOrd="0" presId="urn:microsoft.com/office/officeart/2018/2/layout/IconLabelList"/>
    <dgm:cxn modelId="{63B208BE-057C-49C0-A795-EE8F0EFD3326}" type="presParOf" srcId="{14FB5DDD-5CD4-4FE9-88FC-8159CDC0D509}" destId="{AC1BEDC6-E93D-4082-8B64-FBE5D427DB14}" srcOrd="2" destOrd="0" presId="urn:microsoft.com/office/officeart/2018/2/layout/IconLabelList"/>
    <dgm:cxn modelId="{98A19F52-36BE-4C74-AFBE-BBB47EB0A337}" type="presParOf" srcId="{F4855A52-AD88-4C55-96C1-15E7103B2EBB}" destId="{9C1577A1-0455-43AA-9770-37C7DF0071D5}" srcOrd="3" destOrd="0" presId="urn:microsoft.com/office/officeart/2018/2/layout/IconLabelList"/>
    <dgm:cxn modelId="{D6646726-E25D-443D-81BB-898A689CEB39}" type="presParOf" srcId="{F4855A52-AD88-4C55-96C1-15E7103B2EBB}" destId="{C1BC0845-7C55-41A6-A17B-1961C889BD3F}" srcOrd="4" destOrd="0" presId="urn:microsoft.com/office/officeart/2018/2/layout/IconLabelList"/>
    <dgm:cxn modelId="{DE8BC030-7F54-4897-866E-A563CC2CBC9A}" type="presParOf" srcId="{C1BC0845-7C55-41A6-A17B-1961C889BD3F}" destId="{BFD1807C-DE11-4730-AF32-C1D4A8F67899}" srcOrd="0" destOrd="0" presId="urn:microsoft.com/office/officeart/2018/2/layout/IconLabelList"/>
    <dgm:cxn modelId="{1DE7756D-F2BD-4841-950C-F457EF7B6746}" type="presParOf" srcId="{C1BC0845-7C55-41A6-A17B-1961C889BD3F}" destId="{B6A73326-A6A4-4607-A03C-1B4F2A70023F}" srcOrd="1" destOrd="0" presId="urn:microsoft.com/office/officeart/2018/2/layout/IconLabelList"/>
    <dgm:cxn modelId="{5C16FBDB-2970-4224-9E43-55308E40EE09}" type="presParOf" srcId="{C1BC0845-7C55-41A6-A17B-1961C889BD3F}" destId="{CB4479FB-5A2E-4A24-B8A2-7724BA8BE3A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24838-4D2D-4CD2-87EC-E05EA216BF50}">
      <dsp:nvSpPr>
        <dsp:cNvPr id="0" name=""/>
        <dsp:cNvSpPr/>
      </dsp:nvSpPr>
      <dsp:spPr>
        <a:xfrm>
          <a:off x="25368" y="325760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383DD-2D95-4EE8-84C0-5C005C20C570}">
      <dsp:nvSpPr>
        <dsp:cNvPr id="0" name=""/>
        <dsp:cNvSpPr/>
      </dsp:nvSpPr>
      <dsp:spPr>
        <a:xfrm>
          <a:off x="252752" y="553144"/>
          <a:ext cx="628012" cy="6280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49481-F9FF-4736-B9CF-A02F32ECCE7E}">
      <dsp:nvSpPr>
        <dsp:cNvPr id="0" name=""/>
        <dsp:cNvSpPr/>
      </dsp:nvSpPr>
      <dsp:spPr>
        <a:xfrm>
          <a:off x="1340173" y="325760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Conflict is inevitable!</a:t>
          </a:r>
        </a:p>
      </dsp:txBody>
      <dsp:txXfrm>
        <a:off x="1340173" y="325760"/>
        <a:ext cx="2552269" cy="1082781"/>
      </dsp:txXfrm>
    </dsp:sp>
    <dsp:sp modelId="{E1758E42-9F5A-4C41-992B-086783D33757}">
      <dsp:nvSpPr>
        <dsp:cNvPr id="0" name=""/>
        <dsp:cNvSpPr/>
      </dsp:nvSpPr>
      <dsp:spPr>
        <a:xfrm>
          <a:off x="4337156" y="325760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F5F3F3-1332-494A-89FA-C8B12E0660B6}">
      <dsp:nvSpPr>
        <dsp:cNvPr id="0" name=""/>
        <dsp:cNvSpPr/>
      </dsp:nvSpPr>
      <dsp:spPr>
        <a:xfrm>
          <a:off x="4564540" y="553144"/>
          <a:ext cx="628012" cy="6280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37551-345B-4031-82C5-FBF81E7DFB95}">
      <dsp:nvSpPr>
        <dsp:cNvPr id="0" name=""/>
        <dsp:cNvSpPr/>
      </dsp:nvSpPr>
      <dsp:spPr>
        <a:xfrm>
          <a:off x="5651962" y="325760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All conflicts can take destructive OR constructive pathways.</a:t>
          </a:r>
        </a:p>
      </dsp:txBody>
      <dsp:txXfrm>
        <a:off x="5651962" y="325760"/>
        <a:ext cx="2552269" cy="1082781"/>
      </dsp:txXfrm>
    </dsp:sp>
    <dsp:sp modelId="{3384B557-C5E8-4BE2-856E-FB1C40DDD534}">
      <dsp:nvSpPr>
        <dsp:cNvPr id="0" name=""/>
        <dsp:cNvSpPr/>
      </dsp:nvSpPr>
      <dsp:spPr>
        <a:xfrm>
          <a:off x="25368" y="1985533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CD52F-662A-4CB1-ADC3-AD95D73BFEB5}">
      <dsp:nvSpPr>
        <dsp:cNvPr id="0" name=""/>
        <dsp:cNvSpPr/>
      </dsp:nvSpPr>
      <dsp:spPr>
        <a:xfrm>
          <a:off x="252752" y="2212917"/>
          <a:ext cx="628012" cy="6280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B7A183-7D50-499D-9B32-5987F5B3D818}">
      <dsp:nvSpPr>
        <dsp:cNvPr id="0" name=""/>
        <dsp:cNvSpPr/>
      </dsp:nvSpPr>
      <dsp:spPr>
        <a:xfrm>
          <a:off x="1340173" y="1985533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Embracing conflict as an opportunity for understanding becomes key.</a:t>
          </a:r>
        </a:p>
      </dsp:txBody>
      <dsp:txXfrm>
        <a:off x="1340173" y="1985533"/>
        <a:ext cx="2552269" cy="1082781"/>
      </dsp:txXfrm>
    </dsp:sp>
    <dsp:sp modelId="{6AA21E5C-9BCD-41FD-A637-EA388E5F6040}">
      <dsp:nvSpPr>
        <dsp:cNvPr id="0" name=""/>
        <dsp:cNvSpPr/>
      </dsp:nvSpPr>
      <dsp:spPr>
        <a:xfrm>
          <a:off x="4337156" y="1985533"/>
          <a:ext cx="1082781" cy="108278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10718-037F-4850-A4FE-8BCA05E260FE}">
      <dsp:nvSpPr>
        <dsp:cNvPr id="0" name=""/>
        <dsp:cNvSpPr/>
      </dsp:nvSpPr>
      <dsp:spPr>
        <a:xfrm>
          <a:off x="4564540" y="2212917"/>
          <a:ext cx="628012" cy="62801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A1E83-0D0E-48DB-9791-66A3AF3514B7}">
      <dsp:nvSpPr>
        <dsp:cNvPr id="0" name=""/>
        <dsp:cNvSpPr/>
      </dsp:nvSpPr>
      <dsp:spPr>
        <a:xfrm>
          <a:off x="5651962" y="1985533"/>
          <a:ext cx="2552269" cy="1082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Management 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Resolution 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Transformation</a:t>
          </a:r>
        </a:p>
      </dsp:txBody>
      <dsp:txXfrm>
        <a:off x="5651962" y="1985533"/>
        <a:ext cx="2552269" cy="10827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4DD17-9364-C649-A019-E53BD7D82DA2}">
      <dsp:nvSpPr>
        <dsp:cNvPr id="0" name=""/>
        <dsp:cNvSpPr/>
      </dsp:nvSpPr>
      <dsp:spPr>
        <a:xfrm>
          <a:off x="0" y="0"/>
          <a:ext cx="6583680" cy="746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Separate the </a:t>
          </a:r>
          <a:r>
            <a:rPr lang="en-US" sz="2500" b="1" kern="1200"/>
            <a:t>Person</a:t>
          </a:r>
          <a:r>
            <a:rPr lang="en-US" sz="2500" kern="1200"/>
            <a:t> from the </a:t>
          </a:r>
          <a:r>
            <a:rPr lang="en-US" sz="2500" b="1" kern="1200"/>
            <a:t>Problem</a:t>
          </a:r>
          <a:endParaRPr lang="en-US" sz="2500" kern="1200"/>
        </a:p>
      </dsp:txBody>
      <dsp:txXfrm>
        <a:off x="21870" y="21870"/>
        <a:ext cx="5714840" cy="702956"/>
      </dsp:txXfrm>
    </dsp:sp>
    <dsp:sp modelId="{41BB3009-E111-B04E-92E1-CD3C44092DED}">
      <dsp:nvSpPr>
        <dsp:cNvPr id="0" name=""/>
        <dsp:cNvSpPr/>
      </dsp:nvSpPr>
      <dsp:spPr>
        <a:xfrm>
          <a:off x="551383" y="882459"/>
          <a:ext cx="6583680" cy="746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Understand then be Understood</a:t>
          </a:r>
        </a:p>
      </dsp:txBody>
      <dsp:txXfrm>
        <a:off x="573253" y="904329"/>
        <a:ext cx="5503204" cy="702956"/>
      </dsp:txXfrm>
    </dsp:sp>
    <dsp:sp modelId="{CAE45E8A-9A60-D34F-ACAD-253731B5A4E9}">
      <dsp:nvSpPr>
        <dsp:cNvPr id="0" name=""/>
        <dsp:cNvSpPr/>
      </dsp:nvSpPr>
      <dsp:spPr>
        <a:xfrm>
          <a:off x="1094536" y="1764919"/>
          <a:ext cx="6583680" cy="746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Assertion messages clarify your interests</a:t>
          </a:r>
        </a:p>
      </dsp:txBody>
      <dsp:txXfrm>
        <a:off x="1116406" y="1786789"/>
        <a:ext cx="5511433" cy="702956"/>
      </dsp:txXfrm>
    </dsp:sp>
    <dsp:sp modelId="{65974451-6E03-294A-A3CD-B5A874444F24}">
      <dsp:nvSpPr>
        <dsp:cNvPr id="0" name=""/>
        <dsp:cNvSpPr/>
      </dsp:nvSpPr>
      <dsp:spPr>
        <a:xfrm>
          <a:off x="1645920" y="2647378"/>
          <a:ext cx="6583680" cy="746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Get on the same page!</a:t>
          </a:r>
        </a:p>
      </dsp:txBody>
      <dsp:txXfrm>
        <a:off x="1667790" y="2669248"/>
        <a:ext cx="5503204" cy="702956"/>
      </dsp:txXfrm>
    </dsp:sp>
    <dsp:sp modelId="{0249C28E-5CE8-D54A-9345-1B76C6D9D1FB}">
      <dsp:nvSpPr>
        <dsp:cNvPr id="0" name=""/>
        <dsp:cNvSpPr/>
      </dsp:nvSpPr>
      <dsp:spPr>
        <a:xfrm>
          <a:off x="6098327" y="571901"/>
          <a:ext cx="485352" cy="4853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207531" y="571901"/>
        <a:ext cx="266944" cy="365227"/>
      </dsp:txXfrm>
    </dsp:sp>
    <dsp:sp modelId="{E8F85343-843C-5945-BA29-3317C0573DDB}">
      <dsp:nvSpPr>
        <dsp:cNvPr id="0" name=""/>
        <dsp:cNvSpPr/>
      </dsp:nvSpPr>
      <dsp:spPr>
        <a:xfrm>
          <a:off x="6649710" y="1454361"/>
          <a:ext cx="485352" cy="4853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758914" y="1454361"/>
        <a:ext cx="266944" cy="365227"/>
      </dsp:txXfrm>
    </dsp:sp>
    <dsp:sp modelId="{E40255D9-8891-9C40-85D4-5EEB7A333277}">
      <dsp:nvSpPr>
        <dsp:cNvPr id="0" name=""/>
        <dsp:cNvSpPr/>
      </dsp:nvSpPr>
      <dsp:spPr>
        <a:xfrm>
          <a:off x="7192864" y="2336820"/>
          <a:ext cx="485352" cy="4853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302068" y="2336820"/>
        <a:ext cx="266944" cy="3652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CF2E0-FC24-472F-BD0A-1FABDCB0272E}">
      <dsp:nvSpPr>
        <dsp:cNvPr id="0" name=""/>
        <dsp:cNvSpPr/>
      </dsp:nvSpPr>
      <dsp:spPr>
        <a:xfrm>
          <a:off x="738477" y="513562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B073F1-6255-4171-926D-02634349CA12}">
      <dsp:nvSpPr>
        <dsp:cNvPr id="0" name=""/>
        <dsp:cNvSpPr/>
      </dsp:nvSpPr>
      <dsp:spPr>
        <a:xfrm>
          <a:off x="78583" y="1911041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Physical spaces can create psychological barriers to resolution</a:t>
          </a:r>
        </a:p>
      </dsp:txBody>
      <dsp:txXfrm>
        <a:off x="78583" y="1911041"/>
        <a:ext cx="2399612" cy="720000"/>
      </dsp:txXfrm>
    </dsp:sp>
    <dsp:sp modelId="{5C6EAE5C-4BD2-4792-B97E-A32B9EC9707A}">
      <dsp:nvSpPr>
        <dsp:cNvPr id="0" name=""/>
        <dsp:cNvSpPr/>
      </dsp:nvSpPr>
      <dsp:spPr>
        <a:xfrm>
          <a:off x="3558022" y="513562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BEDC6-E93D-4082-8B64-FBE5D427DB14}">
      <dsp:nvSpPr>
        <dsp:cNvPr id="0" name=""/>
        <dsp:cNvSpPr/>
      </dsp:nvSpPr>
      <dsp:spPr>
        <a:xfrm>
          <a:off x="2898129" y="1911041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Use spaces creatively to ease imbalances</a:t>
          </a:r>
        </a:p>
      </dsp:txBody>
      <dsp:txXfrm>
        <a:off x="2898129" y="1911041"/>
        <a:ext cx="2399612" cy="720000"/>
      </dsp:txXfrm>
    </dsp:sp>
    <dsp:sp modelId="{BFD1807C-DE11-4730-AF32-C1D4A8F67899}">
      <dsp:nvSpPr>
        <dsp:cNvPr id="0" name=""/>
        <dsp:cNvSpPr/>
      </dsp:nvSpPr>
      <dsp:spPr>
        <a:xfrm>
          <a:off x="6377567" y="513562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479FB-5A2E-4A24-B8A2-7724BA8BE3A7}">
      <dsp:nvSpPr>
        <dsp:cNvPr id="0" name=""/>
        <dsp:cNvSpPr/>
      </dsp:nvSpPr>
      <dsp:spPr>
        <a:xfrm>
          <a:off x="5717674" y="1911041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communication environment shapes the communication experience</a:t>
          </a:r>
        </a:p>
      </dsp:txBody>
      <dsp:txXfrm>
        <a:off x="5717674" y="1911041"/>
        <a:ext cx="2399612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CBC20-67F4-9243-B263-11167924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CE8448-A88E-AB46-9A66-F23B5FD57EB2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F7EBE-3D90-A040-A930-BCC21C53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6DE8-E370-CE41-B1AF-6D852D04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7390B-674D-D84A-8D8C-4EDA7BBD06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81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" y="874712"/>
            <a:ext cx="8229600" cy="3394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DED75-D61C-084A-83A2-D163F592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81C123-CB2B-F048-B263-9106CD039471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B7CDA-1DB4-8D42-8893-703BAB504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AED9B-CD5F-8C48-B667-3FEB330B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F2238-E2A9-3646-AE36-254516B2E6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647BA73-4DAF-5E4A-8534-9D9645673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2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37693"/>
            <a:ext cx="1913351" cy="38681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37693"/>
            <a:ext cx="5598323" cy="38681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FF10-CAF0-1E47-A1F2-D858F49B6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CAE6E5-B3C4-5A44-97F8-7B12003D20D5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AF80A-262F-864D-A0AC-3538E56A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23A50-6A54-2848-9209-ACEB22011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50282-A637-A841-BAC6-6E5B26841D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85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731520"/>
            <a:ext cx="8229600" cy="3394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5D826-DDB8-D24E-A84F-4467C202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E1852-93B0-1946-A33E-7F18731D88E2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44CCA-174A-3744-8C6E-A9DBF9F5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2DC80-B586-3042-8549-42FC550D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21D09-E2E8-7442-AC2A-C17B561ACE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19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2FCCE-3C5A-614F-A602-EB991E25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843F1-E09E-B542-AB96-0B7E36679D62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31562-1A7A-3543-AB21-C73AB5D13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04326-FD0D-AC44-9A85-FC045F1D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DD229-A6E0-1C4B-BC37-3197B08B8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45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" y="73152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3152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25851C-65AE-3945-B4A4-5C6CBFF41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357D90-1EDC-9249-913E-90E6B08BBB25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5E22F4-F371-9C4B-B108-979D62B60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4DE5FD-9DDF-3349-B8BB-8B8EC66E7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6EA69-1F00-A645-9A0D-A4775062045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9637ADE-912B-734C-A8CD-86C46C1A2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5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73152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79" y="12553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803" y="73152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803" y="125537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B1F3CC-1B08-334B-B713-35390EA8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12E8AB-2B34-D84C-82A8-85702B3AA2F4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CD32E90-BE10-4444-B774-07B30C107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877E1B-3927-6A41-A15B-CAEE6E7A0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96CB-93B7-014E-847C-1417597643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3EA321B-18B6-7A43-A72C-5E49A9E54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29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D99CF7-CC34-6C47-8149-8ED08EB2C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63704A-350A-754E-AE9C-DF2CDD6F9266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B964ABC-BF4C-A448-A4B8-315147185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A85D2B-0440-8842-BD95-E6B02ADF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4DBB1-8D62-814E-8556-58D32545C96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EE95A1E-349E-9548-8E92-7E8A37A6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3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889C9F1-16AD-9C4F-8BF3-AB0A70D5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E24966-E0DC-704E-B898-13BDFB90F73D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7663ACA-88E8-7546-B7FD-CDEA8A63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C1D6CB0-70C9-BB45-B929-33385492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59AE8-BD6F-0C46-A207-5E6713068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1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520"/>
            <a:ext cx="3008313" cy="5274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0415" y="731520"/>
            <a:ext cx="5111750" cy="37806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91537"/>
            <a:ext cx="3008313" cy="32206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29153-9613-AA47-A7D4-114473C51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6E6720-7A2E-2948-871E-3E72CB55A6FA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D1BCB-CA1E-1544-BCA5-14287C746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A78F6-3507-9540-B2EC-5F9506C6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30543-ED1C-8347-B378-D5C6CDC9BA71}" type="slidenum">
              <a:rPr lang="en-US" altLang="en-US"/>
              <a:pPr/>
              <a:t>‹#›</a:t>
            </a:fld>
            <a:endParaRPr lang="en-US" altLang="en-US">
              <a:solidFill>
                <a:srgbClr val="88A4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9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38028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31520"/>
            <a:ext cx="5486400" cy="28567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113186"/>
            <a:ext cx="5486400" cy="4250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7E325AE-F0E8-3341-970A-FB5B18F12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5020AA-D055-E84B-804C-1D6315DE4DAD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20830B-8BD9-9B49-AC9D-1AA4478E8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E43D2D-9BF6-2B41-ACCF-21DB937E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32602-62F0-F143-8054-55F6804BD1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58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3581A9-911B-FD40-98B6-FA0387892E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F78568A-2587-8742-839A-071B4E5803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29EB8-F11E-DA46-B960-62BDA450A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D8DCDD0-5186-234A-8E91-AAC2CD221893}" type="datetimeFigureOut">
              <a:rPr lang="en-US" altLang="en-US"/>
              <a:pPr/>
              <a:t>8/17/24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28A48-F085-6B43-96BB-92670148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08BBE-DF4D-8944-9C72-48CEA7691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5D67083-FF9E-A349-B938-AD7B1239AE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4" r:id="rId8"/>
    <p:sldLayoutId id="2147493511" r:id="rId9"/>
    <p:sldLayoutId id="2147493512" r:id="rId10"/>
    <p:sldLayoutId id="214749351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Lucida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anose="020B0602030504020204" pitchFamily="34" charset="77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anose="020B0602030504020204" pitchFamily="34" charset="77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anose="020B0602030504020204" pitchFamily="34" charset="77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anose="020B0602030504020204" pitchFamily="34" charset="77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bmallon@k-state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751E8-83E9-D046-A2AC-1A2F176F6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102519"/>
          </a:xfrm>
        </p:spPr>
        <p:txBody>
          <a:bodyPr/>
          <a:lstStyle/>
          <a:p>
            <a:r>
              <a:rPr lang="en-US" dirty="0"/>
              <a:t>Constructive Conflict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7D3F5C-EB8B-494B-9E55-9CD4AA74A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299189"/>
            <a:ext cx="6400800" cy="1314450"/>
          </a:xfrm>
        </p:spPr>
        <p:txBody>
          <a:bodyPr/>
          <a:lstStyle/>
          <a:p>
            <a:r>
              <a:rPr lang="en-US" dirty="0"/>
              <a:t>RSO August 18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  <a:p>
            <a:r>
              <a:rPr lang="en-US" dirty="0">
                <a:solidFill>
                  <a:schemeClr val="accent4"/>
                </a:solidFill>
              </a:rPr>
              <a:t>Dr. Brett Mallon</a:t>
            </a:r>
          </a:p>
          <a:p>
            <a:r>
              <a:rPr lang="en-US" dirty="0">
                <a:solidFill>
                  <a:schemeClr val="accent4"/>
                </a:solidFill>
              </a:rPr>
              <a:t>Conflict Resolution Program</a:t>
            </a:r>
          </a:p>
        </p:txBody>
      </p:sp>
    </p:spTree>
    <p:extLst>
      <p:ext uri="{BB962C8B-B14F-4D97-AF65-F5344CB8AC3E}">
        <p14:creationId xmlns:p14="http://schemas.microsoft.com/office/powerpoint/2010/main" val="178502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3518-5A99-D847-A5A0-52371089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FDF7A-9105-9F4F-878F-F4D602820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Conceptualizing Conflict</a:t>
            </a:r>
          </a:p>
          <a:p>
            <a:r>
              <a:rPr lang="en-US" dirty="0"/>
              <a:t>2) Communicating Effectively</a:t>
            </a:r>
          </a:p>
          <a:p>
            <a:r>
              <a:rPr lang="en-US" dirty="0"/>
              <a:t>3) Space Matters</a:t>
            </a:r>
          </a:p>
        </p:txBody>
      </p:sp>
    </p:spTree>
    <p:extLst>
      <p:ext uri="{BB962C8B-B14F-4D97-AF65-F5344CB8AC3E}">
        <p14:creationId xmlns:p14="http://schemas.microsoft.com/office/powerpoint/2010/main" val="80866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DC512-8F0F-0FE1-FAD9-ACCD5DC72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Conceptualizing Conflict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AF00D24-A6BA-23FE-DA37-2F3EDDE11B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151726"/>
              </p:ext>
            </p:extLst>
          </p:nvPr>
        </p:nvGraphicFramePr>
        <p:xfrm>
          <a:off x="182880" y="73152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031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EFFDE-3B59-27B7-921A-45C589178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Communicating Effectively</a:t>
            </a:r>
            <a:endParaRPr lang="en-US" dirty="0"/>
          </a:p>
        </p:txBody>
      </p:sp>
      <p:graphicFrame>
        <p:nvGraphicFramePr>
          <p:cNvPr id="34" name="Content Placeholder 2">
            <a:extLst>
              <a:ext uri="{FF2B5EF4-FFF2-40B4-BE49-F238E27FC236}">
                <a16:creationId xmlns:a16="http://schemas.microsoft.com/office/drawing/2014/main" id="{0FF8C7B7-4BE9-E7A4-1031-A87FA3F055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" y="73152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244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181966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182309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80833" y="-3980834"/>
            <a:ext cx="1182335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88B58C-D694-F815-5F9C-AFF5F9A8C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261648"/>
            <a:ext cx="7533018" cy="658297"/>
          </a:xfrm>
        </p:spPr>
        <p:txBody>
          <a:bodyPr anchor="ctr"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Space Matters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6F9029-0850-B941-67B1-E195DF7829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840445"/>
              </p:ext>
            </p:extLst>
          </p:nvPr>
        </p:nvGraphicFramePr>
        <p:xfrm>
          <a:off x="483042" y="1584434"/>
          <a:ext cx="8195871" cy="314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780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71D7E-21A5-624A-85D7-0291C6DE8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73564"/>
            <a:ext cx="7772400" cy="1102519"/>
          </a:xfrm>
        </p:spPr>
        <p:txBody>
          <a:bodyPr/>
          <a:lstStyle/>
          <a:p>
            <a:r>
              <a:rPr lang="en-US"/>
              <a:t>Feel free to reach out to me with any questions in the future!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4AAB3E-C512-854E-A47A-8713C7E0FC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518997"/>
            <a:ext cx="6400800" cy="1314450"/>
          </a:xfrm>
        </p:spPr>
        <p:txBody>
          <a:bodyPr/>
          <a:lstStyle/>
          <a:p>
            <a:r>
              <a:rPr lang="en-US" sz="2400" b="1" dirty="0">
                <a:solidFill>
                  <a:srgbClr val="7030A0"/>
                </a:solidFill>
              </a:rPr>
              <a:t>Brett M. Mallon, Ph.D.</a:t>
            </a:r>
          </a:p>
          <a:p>
            <a:r>
              <a:rPr lang="en-US" sz="1800" dirty="0">
                <a:hlinkClick r:id="rId2"/>
              </a:rPr>
              <a:t>bmallon@k-state.edu</a:t>
            </a:r>
            <a:endParaRPr lang="en-US" sz="1800" dirty="0"/>
          </a:p>
          <a:p>
            <a:r>
              <a:rPr lang="en-US" sz="1800" dirty="0"/>
              <a:t>Program Director and Chair</a:t>
            </a:r>
          </a:p>
          <a:p>
            <a:r>
              <a:rPr lang="en-US" sz="1800" dirty="0"/>
              <a:t>Conflict Resolution Program</a:t>
            </a:r>
          </a:p>
          <a:p>
            <a:r>
              <a:rPr lang="en-US" sz="1800" dirty="0"/>
              <a:t>Kansas State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niversity_Widescreen_Template_Horiz_July2020.potx" id="{3459171C-7422-D447-8EC6-0D4BD2EA01CB}" vid="{0E0B95AE-4A22-BB4E-AFBE-94B43768EE5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140</Words>
  <Application>Microsoft Macintosh PowerPoint</Application>
  <PresentationFormat>On-screen Show (16:9)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Sans</vt:lpstr>
      <vt:lpstr>Office Theme</vt:lpstr>
      <vt:lpstr>Constructive Conflict Communication</vt:lpstr>
      <vt:lpstr>Overview</vt:lpstr>
      <vt:lpstr>Conceptualizing Conflict</vt:lpstr>
      <vt:lpstr>Communicating Effectively</vt:lpstr>
      <vt:lpstr>Space Matters</vt:lpstr>
      <vt:lpstr>Feel free to reach out to me with any questions in the future!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Brett Mallon</dc:creator>
  <cp:lastModifiedBy>Brett Mallon</cp:lastModifiedBy>
  <cp:revision>4</cp:revision>
  <dcterms:created xsi:type="dcterms:W3CDTF">2024-07-14T17:35:07Z</dcterms:created>
  <dcterms:modified xsi:type="dcterms:W3CDTF">2024-08-17T18:00:24Z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